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81" r:id="rId3"/>
    <p:sldId id="261" r:id="rId4"/>
    <p:sldId id="260" r:id="rId5"/>
    <p:sldId id="263" r:id="rId6"/>
    <p:sldId id="279" r:id="rId7"/>
    <p:sldId id="278" r:id="rId8"/>
    <p:sldId id="269" r:id="rId9"/>
    <p:sldId id="270" r:id="rId10"/>
    <p:sldId id="267" r:id="rId11"/>
    <p:sldId id="272" r:id="rId1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D7DF"/>
    <a:srgbClr val="3AD6DE"/>
    <a:srgbClr val="37D5DD"/>
    <a:srgbClr val="3BD5DD"/>
    <a:srgbClr val="30D4DC"/>
    <a:srgbClr val="29D3DB"/>
    <a:srgbClr val="34D4DC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353" autoAdjust="0"/>
    <p:restoredTop sz="94599" autoAdjust="0"/>
  </p:normalViewPr>
  <p:slideViewPr>
    <p:cSldViewPr>
      <p:cViewPr>
        <p:scale>
          <a:sx n="50" d="100"/>
          <a:sy n="50" d="100"/>
        </p:scale>
        <p:origin x="-846" y="-1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A6C251-3862-4E92-91DE-A2F29E08461E}" type="datetimeFigureOut">
              <a:rPr lang="pl-PL" smtClean="0"/>
              <a:t>2017-01-13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51738E-29CD-470D-BD0F-DC2B85F3F18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36582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47A08-4D12-4564-BFD4-5CF777727ECF}" type="datetimeFigureOut">
              <a:rPr lang="pl-PL" smtClean="0"/>
              <a:t>2017-01-13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95B07-7FB4-453D-9BBF-137B5E8E4B8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47A08-4D12-4564-BFD4-5CF777727ECF}" type="datetimeFigureOut">
              <a:rPr lang="pl-PL" smtClean="0"/>
              <a:t>2017-01-13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95B07-7FB4-453D-9BBF-137B5E8E4B8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47A08-4D12-4564-BFD4-5CF777727ECF}" type="datetimeFigureOut">
              <a:rPr lang="pl-PL" smtClean="0"/>
              <a:t>2017-01-13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95B07-7FB4-453D-9BBF-137B5E8E4B8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47A08-4D12-4564-BFD4-5CF777727ECF}" type="datetimeFigureOut">
              <a:rPr lang="pl-PL" smtClean="0"/>
              <a:t>2017-01-13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95B07-7FB4-453D-9BBF-137B5E8E4B8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47A08-4D12-4564-BFD4-5CF777727ECF}" type="datetimeFigureOut">
              <a:rPr lang="pl-PL" smtClean="0"/>
              <a:t>2017-01-13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95B07-7FB4-453D-9BBF-137B5E8E4B8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47A08-4D12-4564-BFD4-5CF777727ECF}" type="datetimeFigureOut">
              <a:rPr lang="pl-PL" smtClean="0"/>
              <a:t>2017-01-13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95B07-7FB4-453D-9BBF-137B5E8E4B8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47A08-4D12-4564-BFD4-5CF777727ECF}" type="datetimeFigureOut">
              <a:rPr lang="pl-PL" smtClean="0"/>
              <a:t>2017-01-13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95B07-7FB4-453D-9BBF-137B5E8E4B8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47A08-4D12-4564-BFD4-5CF777727ECF}" type="datetimeFigureOut">
              <a:rPr lang="pl-PL" smtClean="0"/>
              <a:t>2017-01-13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95B07-7FB4-453D-9BBF-137B5E8E4B8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47A08-4D12-4564-BFD4-5CF777727ECF}" type="datetimeFigureOut">
              <a:rPr lang="pl-PL" smtClean="0"/>
              <a:t>2017-01-13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95B07-7FB4-453D-9BBF-137B5E8E4B8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47A08-4D12-4564-BFD4-5CF777727ECF}" type="datetimeFigureOut">
              <a:rPr lang="pl-PL" smtClean="0"/>
              <a:t>2017-01-13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95B07-7FB4-453D-9BBF-137B5E8E4B8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47A08-4D12-4564-BFD4-5CF777727ECF}" type="datetimeFigureOut">
              <a:rPr lang="pl-PL" smtClean="0"/>
              <a:t>2017-01-13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95B07-7FB4-453D-9BBF-137B5E8E4B8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47A08-4D12-4564-BFD4-5CF777727ECF}" type="datetimeFigureOut">
              <a:rPr lang="pl-PL" smtClean="0"/>
              <a:t>2017-01-13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095B07-7FB4-453D-9BBF-137B5E8E4B88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user\Desktop\Transkulturowość 2017-2018\Logo\logo medi plus\medi jasny niebieski II mniejsze.png"/>
          <p:cNvPicPr>
            <a:picLocks noChangeAspect="1" noChangeArrowheads="1"/>
          </p:cNvPicPr>
          <p:nvPr/>
        </p:nvPicPr>
        <p:blipFill>
          <a:blip r:embed="rId2" cstate="print"/>
          <a:srcRect l="16641" r="26778"/>
          <a:stretch>
            <a:fillRect/>
          </a:stretch>
        </p:blipFill>
        <p:spPr bwMode="auto">
          <a:xfrm>
            <a:off x="899592" y="1052736"/>
            <a:ext cx="7092280" cy="3943350"/>
          </a:xfrm>
          <a:prstGeom prst="rect">
            <a:avLst/>
          </a:prstGeom>
          <a:noFill/>
        </p:spPr>
      </p:pic>
      <p:sp>
        <p:nvSpPr>
          <p:cNvPr id="8" name="pole tekstowe 7"/>
          <p:cNvSpPr txBox="1"/>
          <p:nvPr/>
        </p:nvSpPr>
        <p:spPr>
          <a:xfrm>
            <a:off x="2051720" y="5013176"/>
            <a:ext cx="48245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Projekt „MEDI+ Centrum Doskonalenia Kompetencji Uniwersytetu im. Karola Marcinkowskiego w Poznaniu jest współfinansowany ze środków Unii </a:t>
            </a:r>
          </a:p>
          <a:p>
            <a:pPr algn="ctr"/>
            <a:r>
              <a:rPr lang="pl-PL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Europejskiej w ramach Europejskiego Funduszu Społecznego”</a:t>
            </a:r>
            <a:endParaRPr lang="pl-PL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30" name="Picture 6" descr="C:\Users\user\Desktop\Transkulturowość 2017-2018\Logo\logo medi plus\fundusze_unijne.jpg"/>
          <p:cNvPicPr>
            <a:picLocks noChangeAspect="1" noChangeArrowheads="1"/>
          </p:cNvPicPr>
          <p:nvPr/>
        </p:nvPicPr>
        <p:blipFill>
          <a:blip r:embed="rId3" cstate="print"/>
          <a:srcRect r="25597" b="44530"/>
          <a:stretch>
            <a:fillRect/>
          </a:stretch>
        </p:blipFill>
        <p:spPr bwMode="auto">
          <a:xfrm>
            <a:off x="179512" y="4869160"/>
            <a:ext cx="1883408" cy="936104"/>
          </a:xfrm>
          <a:prstGeom prst="rect">
            <a:avLst/>
          </a:prstGeom>
          <a:noFill/>
        </p:spPr>
      </p:pic>
      <p:pic>
        <p:nvPicPr>
          <p:cNvPr id="1031" name="Picture 7" descr="C:\Users\user\Desktop\Transkulturowość 2017-2018\Logo\logo medi plus\fundusze_unijne.jpg"/>
          <p:cNvPicPr>
            <a:picLocks noChangeAspect="1" noChangeArrowheads="1"/>
          </p:cNvPicPr>
          <p:nvPr/>
        </p:nvPicPr>
        <p:blipFill>
          <a:blip r:embed="rId3" cstate="print"/>
          <a:srcRect t="55399"/>
          <a:stretch>
            <a:fillRect/>
          </a:stretch>
        </p:blipFill>
        <p:spPr bwMode="auto">
          <a:xfrm>
            <a:off x="6732240" y="4962578"/>
            <a:ext cx="2205694" cy="6558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 l="17955" t="73919" r="5029" b="12641"/>
          <a:stretch>
            <a:fillRect/>
          </a:stretch>
        </p:blipFill>
        <p:spPr bwMode="auto">
          <a:xfrm>
            <a:off x="0" y="188640"/>
            <a:ext cx="9038528" cy="887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C:\Users\user\Desktop\Transkulturowość 2017-2018\Prezentacja MEDI+\zawody.jpg"/>
          <p:cNvPicPr>
            <a:picLocks noChangeAspect="1" noChangeArrowheads="1"/>
          </p:cNvPicPr>
          <p:nvPr/>
        </p:nvPicPr>
        <p:blipFill>
          <a:blip r:embed="rId3" cstate="print"/>
          <a:srcRect t="51231" r="57424"/>
          <a:stretch>
            <a:fillRect/>
          </a:stretch>
        </p:blipFill>
        <p:spPr bwMode="auto">
          <a:xfrm>
            <a:off x="179512" y="2996952"/>
            <a:ext cx="2952328" cy="3127234"/>
          </a:xfrm>
          <a:prstGeom prst="rect">
            <a:avLst/>
          </a:prstGeom>
          <a:noFill/>
        </p:spPr>
      </p:pic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3563888" y="1403486"/>
            <a:ext cx="5365104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CERTYFIKOWANE SZKOLENIA I WARSZTATY:</a:t>
            </a:r>
            <a:endParaRPr kumimoji="0" lang="pl-PL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- Kurs Administratora Bezpieczeństwa Informacji w placówce medycznej</a:t>
            </a: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Choroby jamy ustnej jako czynnik modyfikujący postępowanie profilaktyczne i lecznicze w realizacji procedur medycznych</a:t>
            </a:r>
            <a:b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- Prowadzenie działalności gospodarczej na rynku usług medycznych</a:t>
            </a:r>
            <a:b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- Warsztaty umiejętności analitycznych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pl-PL" sz="16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pl-PL" sz="1600" b="1" dirty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Komunikowanie transkulturowe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pl-PL" sz="1600" b="1" dirty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Transkulturowa opieka medyczna </a:t>
            </a: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lang="pl-PL" sz="1600" dirty="0">
              <a:latin typeface="Calibri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Verdana" pitchFamily="34" charset="0"/>
              </a:rPr>
              <a:t>ZADANIA PRAKTYCZNE W FORMIE PROJEKTOWE:</a:t>
            </a:r>
            <a:endParaRPr kumimoji="0" lang="pl-PL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- Opracowanie zbioru zasad, regulacji i planu działań niezbędnych do zarejestrowania  i rozpoczęcia prywatnej praktyki lekarskiej</a:t>
            </a: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- Opracowanie planu rozwoju i zarządzania prywatną praktyką lekarską</a:t>
            </a: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755576" y="2420888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KIERUNEK:</a:t>
            </a:r>
          </a:p>
          <a:p>
            <a:pPr algn="ctr"/>
            <a:r>
              <a:rPr lang="pl-PL" b="1" dirty="0" smtClean="0"/>
              <a:t> LEKARSKI</a:t>
            </a:r>
            <a:endParaRPr lang="pl-PL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 l="17955" t="73919" r="5029" b="12641"/>
          <a:stretch>
            <a:fillRect/>
          </a:stretch>
        </p:blipFill>
        <p:spPr bwMode="auto">
          <a:xfrm>
            <a:off x="28600" y="93511"/>
            <a:ext cx="9038528" cy="887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ole tekstowe 6"/>
          <p:cNvSpPr txBox="1"/>
          <p:nvPr/>
        </p:nvSpPr>
        <p:spPr>
          <a:xfrm>
            <a:off x="392088" y="2060848"/>
            <a:ext cx="8311552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/>
              <a:t>Rekrutacja: 17.01.2017r. Godz. 12:00 do 20.01.17r. Godz. 12:00</a:t>
            </a:r>
          </a:p>
          <a:p>
            <a:endParaRPr lang="pl-PL" sz="2400" b="1" dirty="0"/>
          </a:p>
          <a:p>
            <a:r>
              <a:rPr lang="pl-PL" sz="2400" b="1" dirty="0" smtClean="0"/>
              <a:t>Wszystkie szczegóły znajdują się na FB projektu MEDI+</a:t>
            </a:r>
          </a:p>
          <a:p>
            <a:endParaRPr lang="pl-PL" sz="2400" b="1" dirty="0"/>
          </a:p>
          <a:p>
            <a:endParaRPr lang="pl-PL" sz="2400" b="1" dirty="0" smtClean="0"/>
          </a:p>
          <a:p>
            <a:r>
              <a:rPr lang="pl-PL" sz="2400" b="1" smtClean="0"/>
              <a:t>     https</a:t>
            </a:r>
            <a:r>
              <a:rPr lang="pl-PL" sz="2400" b="1" dirty="0"/>
              <a:t>://</a:t>
            </a:r>
            <a:r>
              <a:rPr lang="pl-PL" sz="2400" b="1" dirty="0" err="1"/>
              <a:t>web.facebook.com</a:t>
            </a:r>
            <a:r>
              <a:rPr lang="pl-PL" sz="2400" b="1" dirty="0"/>
              <a:t>/</a:t>
            </a:r>
            <a:r>
              <a:rPr lang="pl-PL" sz="2400" b="1" dirty="0" err="1"/>
              <a:t>mediplusump</a:t>
            </a:r>
            <a:r>
              <a:rPr lang="pl-PL" sz="2400" b="1" dirty="0"/>
              <a:t>/?</a:t>
            </a:r>
            <a:r>
              <a:rPr lang="pl-PL" sz="2400" b="1" dirty="0" err="1"/>
              <a:t>fref</a:t>
            </a:r>
            <a:r>
              <a:rPr lang="pl-PL" sz="2400" b="1" dirty="0"/>
              <a:t>=</a:t>
            </a:r>
            <a:r>
              <a:rPr lang="pl-PL" sz="2400" b="1" dirty="0" err="1"/>
              <a:t>ts</a:t>
            </a:r>
            <a:endParaRPr lang="pl-PL" sz="2400" b="1" dirty="0" smtClean="0"/>
          </a:p>
          <a:p>
            <a:endParaRPr lang="pl-PL" sz="2800" dirty="0"/>
          </a:p>
          <a:p>
            <a:endParaRPr lang="pl-PL" sz="2800" dirty="0" smtClean="0"/>
          </a:p>
          <a:p>
            <a:pPr marL="457200" indent="-457200">
              <a:buFont typeface="Wingdings" charset="2"/>
              <a:buChar char="§"/>
            </a:pPr>
            <a:endParaRPr lang="pl-PL" sz="2800" dirty="0" smtClean="0"/>
          </a:p>
          <a:p>
            <a:endParaRPr lang="pl-PL" sz="2800" dirty="0" smtClean="0"/>
          </a:p>
          <a:p>
            <a:r>
              <a:rPr lang="pl-PL" sz="2800" dirty="0" smtClean="0"/>
              <a:t> 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108611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 l="17955" t="73919" r="5029" b="12641"/>
          <a:stretch>
            <a:fillRect/>
          </a:stretch>
        </p:blipFill>
        <p:spPr bwMode="auto">
          <a:xfrm>
            <a:off x="0" y="188640"/>
            <a:ext cx="9038528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ole tekstowe 5"/>
          <p:cNvSpPr txBox="1"/>
          <p:nvPr/>
        </p:nvSpPr>
        <p:spPr>
          <a:xfrm>
            <a:off x="489992" y="2420888"/>
            <a:ext cx="8229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solidFill>
                  <a:schemeClr val="tx2">
                    <a:lumMod val="75000"/>
                  </a:schemeClr>
                </a:solidFill>
              </a:rPr>
              <a:t>Kierownik grantu: prof. dr hab. Michał Musielak</a:t>
            </a:r>
          </a:p>
          <a:p>
            <a:pPr algn="ctr"/>
            <a:endParaRPr lang="pl-PL" sz="2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pl-PL" sz="28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pl-PL" sz="28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pl-PL" sz="2800" b="1" dirty="0" smtClean="0">
                <a:solidFill>
                  <a:schemeClr val="tx2">
                    <a:lumMod val="75000"/>
                  </a:schemeClr>
                </a:solidFill>
              </a:rPr>
              <a:t>        Wysokość przyznanych środków: </a:t>
            </a:r>
            <a:r>
              <a:rPr lang="pl-PL" sz="2800" b="1" dirty="0">
                <a:solidFill>
                  <a:schemeClr val="tx2">
                    <a:lumMod val="75000"/>
                  </a:schemeClr>
                </a:solidFill>
              </a:rPr>
              <a:t>1 788 287,04 zł </a:t>
            </a:r>
          </a:p>
        </p:txBody>
      </p:sp>
    </p:spTree>
    <p:extLst>
      <p:ext uri="{BB962C8B-B14F-4D97-AF65-F5344CB8AC3E}">
        <p14:creationId xmlns:p14="http://schemas.microsoft.com/office/powerpoint/2010/main" val="106076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 l="17955" t="73919" r="5029" b="12641"/>
          <a:stretch>
            <a:fillRect/>
          </a:stretch>
        </p:blipFill>
        <p:spPr bwMode="auto">
          <a:xfrm>
            <a:off x="0" y="188640"/>
            <a:ext cx="9038528" cy="887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 descr="C:\Users\user\Desktop\Transkulturowość 2017-2018\Prezentacja MEDI+\medi jasny niebieski II mniejsze POWER POINT444444444444444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772816"/>
            <a:ext cx="9144000" cy="4343400"/>
          </a:xfrm>
          <a:prstGeom prst="rect">
            <a:avLst/>
          </a:prstGeom>
          <a:noFill/>
        </p:spPr>
      </p:pic>
      <p:sp>
        <p:nvSpPr>
          <p:cNvPr id="6" name="pole tekstowe 5"/>
          <p:cNvSpPr txBox="1"/>
          <p:nvPr/>
        </p:nvSpPr>
        <p:spPr>
          <a:xfrm>
            <a:off x="2483768" y="5157192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u="sng" dirty="0" smtClean="0">
                <a:solidFill>
                  <a:schemeClr val="tx2">
                    <a:lumMod val="75000"/>
                  </a:schemeClr>
                </a:solidFill>
              </a:rPr>
              <a:t>266</a:t>
            </a:r>
            <a:r>
              <a:rPr lang="pl-PL" sz="2800" b="1" dirty="0" smtClean="0">
                <a:solidFill>
                  <a:schemeClr val="tx2">
                    <a:lumMod val="75000"/>
                  </a:schemeClr>
                </a:solidFill>
              </a:rPr>
              <a:t> STUDENTÓW</a:t>
            </a:r>
            <a:endParaRPr lang="pl-PL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 l="17955" t="73919" r="5029" b="12641"/>
          <a:stretch>
            <a:fillRect/>
          </a:stretch>
        </p:blipFill>
        <p:spPr bwMode="auto">
          <a:xfrm>
            <a:off x="0" y="188640"/>
            <a:ext cx="9038528" cy="887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/>
          <a:srcRect l="1947" r="4725"/>
          <a:stretch>
            <a:fillRect/>
          </a:stretch>
        </p:blipFill>
        <p:spPr bwMode="auto">
          <a:xfrm>
            <a:off x="0" y="1844824"/>
            <a:ext cx="9144000" cy="4211191"/>
          </a:xfrm>
          <a:prstGeom prst="rect">
            <a:avLst/>
          </a:prstGeom>
          <a:ln>
            <a:noFill/>
          </a:ln>
          <a:effectLst/>
        </p:spPr>
      </p:pic>
      <p:sp>
        <p:nvSpPr>
          <p:cNvPr id="9" name="pole tekstowe 8"/>
          <p:cNvSpPr txBox="1"/>
          <p:nvPr/>
        </p:nvSpPr>
        <p:spPr>
          <a:xfrm>
            <a:off x="2195736" y="5301208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solidFill>
                  <a:schemeClr val="tx2">
                    <a:lumMod val="75000"/>
                  </a:schemeClr>
                </a:solidFill>
              </a:rPr>
              <a:t>74 MĘŻCZYZN</a:t>
            </a:r>
            <a:endParaRPr lang="pl-PL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4788024" y="5301208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solidFill>
                  <a:schemeClr val="tx2">
                    <a:lumMod val="75000"/>
                  </a:schemeClr>
                </a:solidFill>
              </a:rPr>
              <a:t>192 KOBIETY</a:t>
            </a:r>
            <a:endParaRPr lang="pl-PL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pole tekstowe 8"/>
          <p:cNvSpPr txBox="1"/>
          <p:nvPr/>
        </p:nvSpPr>
        <p:spPr>
          <a:xfrm>
            <a:off x="2195736" y="1090017"/>
            <a:ext cx="5256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solidFill>
                  <a:schemeClr val="tx2">
                    <a:lumMod val="75000"/>
                  </a:schemeClr>
                </a:solidFill>
              </a:rPr>
              <a:t>Projekt w latach 2017/2018</a:t>
            </a:r>
            <a:endParaRPr lang="pl-PL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 l="17955" t="73919" r="5029" b="12641"/>
          <a:stretch>
            <a:fillRect/>
          </a:stretch>
        </p:blipFill>
        <p:spPr bwMode="auto">
          <a:xfrm>
            <a:off x="0" y="188640"/>
            <a:ext cx="9038528" cy="887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 descr="C:\Users\user\Desktop\Transkulturowość 2017-2018\Prezentacja MEDI+\ma-care-management-model_graphic-01444444444444444444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68760"/>
            <a:ext cx="9144000" cy="5134404"/>
          </a:xfrm>
          <a:prstGeom prst="rect">
            <a:avLst/>
          </a:prstGeom>
          <a:noFill/>
        </p:spPr>
      </p:pic>
      <p:sp>
        <p:nvSpPr>
          <p:cNvPr id="6" name="pole tekstowe 5"/>
          <p:cNvSpPr txBox="1"/>
          <p:nvPr/>
        </p:nvSpPr>
        <p:spPr>
          <a:xfrm>
            <a:off x="2699792" y="2204864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 smtClean="0"/>
              <a:t>FIZJOTERAPIA</a:t>
            </a:r>
            <a:endParaRPr lang="pl-PL" sz="1200" b="1" dirty="0"/>
          </a:p>
        </p:txBody>
      </p:sp>
      <p:sp>
        <p:nvSpPr>
          <p:cNvPr id="7" name="pole tekstowe 6"/>
          <p:cNvSpPr txBox="1"/>
          <p:nvPr/>
        </p:nvSpPr>
        <p:spPr>
          <a:xfrm>
            <a:off x="5148064" y="2204864"/>
            <a:ext cx="14401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b="1" dirty="0" smtClean="0"/>
              <a:t> PIELĘGNIARSTWO</a:t>
            </a:r>
            <a:endParaRPr lang="pl-PL" sz="1100" b="1" dirty="0"/>
          </a:p>
        </p:txBody>
      </p:sp>
      <p:sp>
        <p:nvSpPr>
          <p:cNvPr id="8" name="pole tekstowe 7"/>
          <p:cNvSpPr txBox="1"/>
          <p:nvPr/>
        </p:nvSpPr>
        <p:spPr>
          <a:xfrm>
            <a:off x="2843808" y="4797152"/>
            <a:ext cx="864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 smtClean="0"/>
              <a:t>LEKARSKI</a:t>
            </a:r>
            <a:endParaRPr lang="pl-PL" sz="1200" b="1" dirty="0"/>
          </a:p>
        </p:txBody>
      </p:sp>
      <p:sp>
        <p:nvSpPr>
          <p:cNvPr id="9" name="pole tekstowe 8"/>
          <p:cNvSpPr txBox="1"/>
          <p:nvPr/>
        </p:nvSpPr>
        <p:spPr>
          <a:xfrm>
            <a:off x="5148064" y="4725144"/>
            <a:ext cx="1368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 smtClean="0"/>
              <a:t>  POŁOŻNICTWO</a:t>
            </a:r>
            <a:endParaRPr lang="pl-PL" sz="1200" b="1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1115616" y="2708920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/>
              <a:t>42 - KOBIETY</a:t>
            </a:r>
          </a:p>
          <a:p>
            <a:endParaRPr lang="pl-PL" sz="1600" dirty="0" smtClean="0"/>
          </a:p>
          <a:p>
            <a:r>
              <a:rPr lang="pl-PL" sz="1600" dirty="0" smtClean="0"/>
              <a:t>14 - MĘŻCZYZN</a:t>
            </a:r>
            <a:endParaRPr lang="pl-PL" sz="1600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1115616" y="5013176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/>
              <a:t>80 - KOBIETY</a:t>
            </a:r>
          </a:p>
          <a:p>
            <a:endParaRPr lang="pl-PL" sz="1600" dirty="0" smtClean="0"/>
          </a:p>
          <a:p>
            <a:r>
              <a:rPr lang="pl-PL" sz="1600" dirty="0" smtClean="0"/>
              <a:t>58 - MĘŻCZYZN</a:t>
            </a:r>
            <a:endParaRPr lang="pl-PL" sz="1600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6444208" y="2636912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/>
              <a:t>40 - KOBIETY</a:t>
            </a:r>
          </a:p>
          <a:p>
            <a:endParaRPr lang="pl-PL" sz="1600" dirty="0" smtClean="0"/>
          </a:p>
          <a:p>
            <a:r>
              <a:rPr lang="pl-PL" sz="1600" dirty="0"/>
              <a:t>2</a:t>
            </a:r>
            <a:r>
              <a:rPr lang="pl-PL" sz="1600" dirty="0" smtClean="0"/>
              <a:t> - MĘŻCZYZN</a:t>
            </a:r>
            <a:endParaRPr lang="pl-PL" sz="1600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6516216" y="5301208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/>
              <a:t>30 - KOBIETY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4685"/>
            <a:ext cx="9144000" cy="52404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 l="17955" t="73919" r="5029" b="12641"/>
          <a:stretch>
            <a:fillRect/>
          </a:stretch>
        </p:blipFill>
        <p:spPr bwMode="auto">
          <a:xfrm>
            <a:off x="0" y="188640"/>
            <a:ext cx="9038528" cy="887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208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 l="17955" t="73919" r="5029" b="12641"/>
          <a:stretch>
            <a:fillRect/>
          </a:stretch>
        </p:blipFill>
        <p:spPr bwMode="auto">
          <a:xfrm>
            <a:off x="0" y="188640"/>
            <a:ext cx="9038528" cy="887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 descr="C:\Users\user\Desktop\Transkulturowość 2017-2018\Prezentacja MEDI+\ma-care-management-model_graphic-01444444444444444444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68760"/>
            <a:ext cx="9144000" cy="5134404"/>
          </a:xfrm>
          <a:prstGeom prst="rect">
            <a:avLst/>
          </a:prstGeom>
          <a:noFill/>
        </p:spPr>
      </p:pic>
      <p:sp>
        <p:nvSpPr>
          <p:cNvPr id="6" name="pole tekstowe 5"/>
          <p:cNvSpPr txBox="1"/>
          <p:nvPr/>
        </p:nvSpPr>
        <p:spPr>
          <a:xfrm>
            <a:off x="2699792" y="2204864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 smtClean="0"/>
              <a:t>FIZJOTERAPIA</a:t>
            </a:r>
            <a:endParaRPr lang="pl-PL" sz="1200" b="1" dirty="0"/>
          </a:p>
        </p:txBody>
      </p:sp>
      <p:sp>
        <p:nvSpPr>
          <p:cNvPr id="7" name="pole tekstowe 6"/>
          <p:cNvSpPr txBox="1"/>
          <p:nvPr/>
        </p:nvSpPr>
        <p:spPr>
          <a:xfrm>
            <a:off x="5148064" y="2204864"/>
            <a:ext cx="14401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b="1" dirty="0" smtClean="0"/>
              <a:t> PIELĘGNIARSTWO</a:t>
            </a:r>
            <a:endParaRPr lang="pl-PL" sz="1100" b="1" dirty="0"/>
          </a:p>
        </p:txBody>
      </p:sp>
      <p:sp>
        <p:nvSpPr>
          <p:cNvPr id="8" name="pole tekstowe 7"/>
          <p:cNvSpPr txBox="1"/>
          <p:nvPr/>
        </p:nvSpPr>
        <p:spPr>
          <a:xfrm>
            <a:off x="2843808" y="4797152"/>
            <a:ext cx="864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 smtClean="0"/>
              <a:t>LEKARSKI</a:t>
            </a:r>
            <a:endParaRPr lang="pl-PL" sz="1200" b="1" dirty="0"/>
          </a:p>
        </p:txBody>
      </p:sp>
      <p:sp>
        <p:nvSpPr>
          <p:cNvPr id="9" name="pole tekstowe 8"/>
          <p:cNvSpPr txBox="1"/>
          <p:nvPr/>
        </p:nvSpPr>
        <p:spPr>
          <a:xfrm>
            <a:off x="5148064" y="4725144"/>
            <a:ext cx="1368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 smtClean="0"/>
              <a:t>  POŁOŻNICTWO</a:t>
            </a:r>
            <a:endParaRPr lang="pl-PL" sz="1200" b="1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1115616" y="2708920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 smtClean="0">
                <a:solidFill>
                  <a:srgbClr val="C00000"/>
                </a:solidFill>
              </a:rPr>
              <a:t>21 - KOBIETY</a:t>
            </a:r>
          </a:p>
          <a:p>
            <a:endParaRPr lang="pl-PL" sz="1600" b="1" dirty="0" smtClean="0">
              <a:solidFill>
                <a:srgbClr val="C00000"/>
              </a:solidFill>
            </a:endParaRPr>
          </a:p>
          <a:p>
            <a:r>
              <a:rPr lang="pl-PL" sz="1600" b="1" dirty="0">
                <a:solidFill>
                  <a:srgbClr val="C00000"/>
                </a:solidFill>
              </a:rPr>
              <a:t>7</a:t>
            </a:r>
            <a:r>
              <a:rPr lang="pl-PL" sz="1600" b="1" dirty="0" smtClean="0">
                <a:solidFill>
                  <a:srgbClr val="C00000"/>
                </a:solidFill>
              </a:rPr>
              <a:t> - MĘŻCZYZN</a:t>
            </a:r>
            <a:endParaRPr lang="pl-PL" sz="1600" b="1" dirty="0">
              <a:solidFill>
                <a:srgbClr val="C00000"/>
              </a:solidFill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1115616" y="5013176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>
                <a:solidFill>
                  <a:srgbClr val="C00000"/>
                </a:solidFill>
              </a:rPr>
              <a:t>4</a:t>
            </a:r>
            <a:r>
              <a:rPr lang="pl-PL" sz="1600" b="1" dirty="0" smtClean="0">
                <a:solidFill>
                  <a:srgbClr val="C00000"/>
                </a:solidFill>
              </a:rPr>
              <a:t>0 - KOBIETY</a:t>
            </a:r>
          </a:p>
          <a:p>
            <a:endParaRPr lang="pl-PL" sz="1600" b="1" dirty="0" smtClean="0">
              <a:solidFill>
                <a:srgbClr val="C00000"/>
              </a:solidFill>
            </a:endParaRPr>
          </a:p>
          <a:p>
            <a:r>
              <a:rPr lang="pl-PL" sz="1600" b="1" dirty="0" smtClean="0">
                <a:solidFill>
                  <a:srgbClr val="C00000"/>
                </a:solidFill>
              </a:rPr>
              <a:t>29 - MĘŻCZYZN</a:t>
            </a:r>
            <a:endParaRPr lang="pl-PL" sz="1600" b="1" dirty="0">
              <a:solidFill>
                <a:srgbClr val="C00000"/>
              </a:solidFill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6444208" y="2636912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>
                <a:solidFill>
                  <a:srgbClr val="C00000"/>
                </a:solidFill>
              </a:rPr>
              <a:t>2</a:t>
            </a:r>
            <a:r>
              <a:rPr lang="pl-PL" sz="1600" b="1" dirty="0" smtClean="0">
                <a:solidFill>
                  <a:srgbClr val="C00000"/>
                </a:solidFill>
              </a:rPr>
              <a:t>0 - KOBIETY</a:t>
            </a:r>
          </a:p>
          <a:p>
            <a:endParaRPr lang="pl-PL" sz="1600" b="1" dirty="0" smtClean="0">
              <a:solidFill>
                <a:srgbClr val="C00000"/>
              </a:solidFill>
            </a:endParaRPr>
          </a:p>
          <a:p>
            <a:r>
              <a:rPr lang="pl-PL" sz="1600" b="1" dirty="0">
                <a:solidFill>
                  <a:srgbClr val="C00000"/>
                </a:solidFill>
              </a:rPr>
              <a:t>1</a:t>
            </a:r>
            <a:r>
              <a:rPr lang="pl-PL" sz="1600" b="1" dirty="0" smtClean="0">
                <a:solidFill>
                  <a:srgbClr val="C00000"/>
                </a:solidFill>
              </a:rPr>
              <a:t> - MĘŻCZYZN</a:t>
            </a:r>
            <a:endParaRPr lang="pl-PL" sz="1600" b="1" dirty="0">
              <a:solidFill>
                <a:srgbClr val="C00000"/>
              </a:solidFill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6516216" y="5301208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smtClean="0">
                <a:solidFill>
                  <a:srgbClr val="C00000"/>
                </a:solidFill>
              </a:rPr>
              <a:t>1</a:t>
            </a:r>
            <a:r>
              <a:rPr lang="pl-PL" sz="1600" b="1">
                <a:solidFill>
                  <a:srgbClr val="C00000"/>
                </a:solidFill>
              </a:rPr>
              <a:t>5</a:t>
            </a:r>
            <a:r>
              <a:rPr lang="pl-PL" sz="1600" b="1" smtClean="0">
                <a:solidFill>
                  <a:srgbClr val="C00000"/>
                </a:solidFill>
              </a:rPr>
              <a:t> </a:t>
            </a:r>
            <a:r>
              <a:rPr lang="pl-PL" sz="1600" b="1" dirty="0" smtClean="0">
                <a:solidFill>
                  <a:srgbClr val="C00000"/>
                </a:solidFill>
              </a:rPr>
              <a:t>- KOBIETY</a:t>
            </a:r>
          </a:p>
        </p:txBody>
      </p:sp>
    </p:spTree>
    <p:extLst>
      <p:ext uri="{BB962C8B-B14F-4D97-AF65-F5344CB8AC3E}">
        <p14:creationId xmlns:p14="http://schemas.microsoft.com/office/powerpoint/2010/main" val="140651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/>
          <a:srcRect r="1963"/>
          <a:stretch>
            <a:fillRect/>
          </a:stretch>
        </p:blipFill>
        <p:spPr bwMode="auto">
          <a:xfrm>
            <a:off x="0" y="1916832"/>
            <a:ext cx="9144000" cy="391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 l="17955" t="73919" r="5029" b="12641"/>
          <a:stretch>
            <a:fillRect/>
          </a:stretch>
        </p:blipFill>
        <p:spPr bwMode="auto">
          <a:xfrm>
            <a:off x="0" y="188640"/>
            <a:ext cx="9038528" cy="887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rostokąt 5"/>
          <p:cNvSpPr/>
          <p:nvPr/>
        </p:nvSpPr>
        <p:spPr>
          <a:xfrm>
            <a:off x="683568" y="4653136"/>
            <a:ext cx="23042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 smtClean="0"/>
              <a:t>RENNES </a:t>
            </a:r>
          </a:p>
          <a:p>
            <a:pPr algn="ctr"/>
            <a:r>
              <a:rPr lang="pl-PL" b="1" dirty="0" smtClean="0"/>
              <a:t>-FRANCJA-</a:t>
            </a:r>
          </a:p>
          <a:p>
            <a:pPr algn="ctr"/>
            <a:r>
              <a:rPr lang="pl-PL" dirty="0" err="1" smtClean="0"/>
              <a:t>Université</a:t>
            </a:r>
            <a:r>
              <a:rPr lang="pl-PL" dirty="0" smtClean="0"/>
              <a:t> </a:t>
            </a:r>
            <a:r>
              <a:rPr lang="pl-PL" dirty="0"/>
              <a:t>de Rennes</a:t>
            </a: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5940152" y="4653136"/>
            <a:ext cx="252028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l-PL" b="1" dirty="0" smtClean="0">
                <a:ea typeface="Calibri" pitchFamily="34" charset="0"/>
                <a:cs typeface="Verdana" pitchFamily="34" charset="0"/>
              </a:rPr>
              <a:t>BREMEN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l-PL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Verdana" pitchFamily="34" charset="0"/>
              </a:rPr>
              <a:t>-NIEMCY-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Verdana" pitchFamily="34" charset="0"/>
              </a:rPr>
              <a:t> </a:t>
            </a:r>
            <a:r>
              <a:rPr kumimoji="0" lang="en-US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Verdana" pitchFamily="34" charset="0"/>
              </a:rPr>
              <a:t>Universität</a:t>
            </a: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Verdana" pitchFamily="34" charset="0"/>
              </a:rPr>
              <a:t> Bremen </a:t>
            </a:r>
            <a:endParaRPr kumimoji="0" lang="en-US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3059832" y="4437112"/>
            <a:ext cx="27363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 smtClean="0"/>
              <a:t>LIVERPOOL</a:t>
            </a:r>
          </a:p>
          <a:p>
            <a:pPr algn="ctr"/>
            <a:r>
              <a:rPr lang="pl-PL" b="1" dirty="0" smtClean="0"/>
              <a:t>-WIELKA BRYTANIA-</a:t>
            </a:r>
          </a:p>
          <a:p>
            <a:pPr algn="ctr"/>
            <a:r>
              <a:rPr lang="en-US" dirty="0" smtClean="0"/>
              <a:t>Royal </a:t>
            </a:r>
            <a:r>
              <a:rPr lang="en-US" dirty="0"/>
              <a:t>Liverpool </a:t>
            </a:r>
            <a:endParaRPr lang="pl-PL" dirty="0" smtClean="0"/>
          </a:p>
          <a:p>
            <a:pPr algn="ctr"/>
            <a:r>
              <a:rPr lang="en-US" dirty="0" smtClean="0"/>
              <a:t>University </a:t>
            </a:r>
            <a:r>
              <a:rPr lang="en-US" dirty="0"/>
              <a:t>Hospital </a:t>
            </a:r>
            <a:endParaRPr lang="pl-PL" dirty="0"/>
          </a:p>
        </p:txBody>
      </p:sp>
      <p:sp>
        <p:nvSpPr>
          <p:cNvPr id="7" name="pole tekstowe 8"/>
          <p:cNvSpPr txBox="1"/>
          <p:nvPr/>
        </p:nvSpPr>
        <p:spPr>
          <a:xfrm>
            <a:off x="827584" y="5831607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solidFill>
                  <a:srgbClr val="00B0F0"/>
                </a:solidFill>
              </a:rPr>
              <a:t>30 osób</a:t>
            </a:r>
            <a:endParaRPr lang="pl-PL" sz="2800" b="1" dirty="0">
              <a:solidFill>
                <a:srgbClr val="00B0F0"/>
              </a:solidFill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3455876" y="5831607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solidFill>
                  <a:srgbClr val="00B0F0"/>
                </a:solidFill>
              </a:rPr>
              <a:t>14 osób</a:t>
            </a:r>
            <a:endParaRPr lang="pl-PL" sz="2800" b="1" dirty="0">
              <a:solidFill>
                <a:srgbClr val="00B0F0"/>
              </a:solidFill>
            </a:endParaRPr>
          </a:p>
        </p:txBody>
      </p:sp>
      <p:sp>
        <p:nvSpPr>
          <p:cNvPr id="10" name="pole tekstowe 8"/>
          <p:cNvSpPr txBox="1"/>
          <p:nvPr/>
        </p:nvSpPr>
        <p:spPr>
          <a:xfrm>
            <a:off x="6119664" y="5831607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solidFill>
                  <a:srgbClr val="00B0F0"/>
                </a:solidFill>
              </a:rPr>
              <a:t>30 osób </a:t>
            </a:r>
            <a:endParaRPr lang="pl-PL" sz="28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 l="17955" t="73919" r="5029" b="12641"/>
          <a:stretch>
            <a:fillRect/>
          </a:stretch>
        </p:blipFill>
        <p:spPr bwMode="auto">
          <a:xfrm>
            <a:off x="0" y="188640"/>
            <a:ext cx="9038528" cy="887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 r="1963"/>
          <a:stretch>
            <a:fillRect/>
          </a:stretch>
        </p:blipFill>
        <p:spPr bwMode="auto">
          <a:xfrm>
            <a:off x="-1" y="1844824"/>
            <a:ext cx="9144001" cy="3907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rostokąt 5"/>
          <p:cNvSpPr/>
          <p:nvPr/>
        </p:nvSpPr>
        <p:spPr>
          <a:xfrm>
            <a:off x="3419872" y="4293096"/>
            <a:ext cx="237626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 smtClean="0"/>
              <a:t>-WARSZAWA- </a:t>
            </a:r>
          </a:p>
          <a:p>
            <a:pPr algn="ctr"/>
            <a:r>
              <a:rPr lang="pl-PL" sz="1600" dirty="0" smtClean="0"/>
              <a:t>Instytut </a:t>
            </a:r>
            <a:r>
              <a:rPr lang="pl-PL" sz="1600" dirty="0"/>
              <a:t>Kardiologii </a:t>
            </a:r>
            <a:endParaRPr lang="pl-PL" sz="1600" dirty="0" smtClean="0"/>
          </a:p>
          <a:p>
            <a:pPr algn="ctr"/>
            <a:r>
              <a:rPr lang="pl-PL" sz="1600" dirty="0" smtClean="0"/>
              <a:t>im</a:t>
            </a:r>
            <a:r>
              <a:rPr lang="pl-PL" sz="1600" dirty="0"/>
              <a:t>. Prymasa Tysiąclecia </a:t>
            </a:r>
            <a:endParaRPr lang="pl-PL" sz="1600" dirty="0" smtClean="0"/>
          </a:p>
          <a:p>
            <a:pPr algn="ctr"/>
            <a:r>
              <a:rPr lang="pl-PL" sz="1600" dirty="0" smtClean="0"/>
              <a:t>Kard</a:t>
            </a:r>
            <a:r>
              <a:rPr lang="pl-PL" sz="1600" dirty="0"/>
              <a:t>. St. Wyszyńskiego </a:t>
            </a:r>
          </a:p>
        </p:txBody>
      </p:sp>
      <p:sp>
        <p:nvSpPr>
          <p:cNvPr id="7" name="Prostokąt 6"/>
          <p:cNvSpPr/>
          <p:nvPr/>
        </p:nvSpPr>
        <p:spPr>
          <a:xfrm>
            <a:off x="792750" y="4581128"/>
            <a:ext cx="237167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b="1" dirty="0" smtClean="0"/>
              <a:t>-WARSZWA- </a:t>
            </a:r>
          </a:p>
          <a:p>
            <a:pPr algn="ctr"/>
            <a:r>
              <a:rPr lang="pl-PL" dirty="0" smtClean="0"/>
              <a:t>Instytut Matki i Dziecka</a:t>
            </a:r>
          </a:p>
          <a:p>
            <a:pPr algn="ctr"/>
            <a:endParaRPr lang="pl-PL" b="1" dirty="0" smtClean="0"/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6012160" y="4509120"/>
            <a:ext cx="25922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l-PL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Verdana" pitchFamily="34" charset="0"/>
              </a:rPr>
              <a:t>-WARSZAWA-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Verdana" pitchFamily="34" charset="0"/>
              </a:rPr>
              <a:t> Szpital Św. Zofii</a:t>
            </a: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8" name="pole tekstowe 8"/>
          <p:cNvSpPr txBox="1"/>
          <p:nvPr/>
        </p:nvSpPr>
        <p:spPr>
          <a:xfrm>
            <a:off x="827584" y="5831607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solidFill>
                  <a:srgbClr val="C00000"/>
                </a:solidFill>
              </a:rPr>
              <a:t>30 osób</a:t>
            </a:r>
            <a:endParaRPr lang="pl-PL" sz="2800" b="1" dirty="0">
              <a:solidFill>
                <a:srgbClr val="C00000"/>
              </a:solidFill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3491880" y="5839935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solidFill>
                  <a:srgbClr val="C00000"/>
                </a:solidFill>
              </a:rPr>
              <a:t>30 osób</a:t>
            </a:r>
            <a:endParaRPr lang="pl-PL" sz="2800" b="1" dirty="0">
              <a:solidFill>
                <a:srgbClr val="C00000"/>
              </a:solidFill>
            </a:endParaRPr>
          </a:p>
        </p:txBody>
      </p:sp>
      <p:sp>
        <p:nvSpPr>
          <p:cNvPr id="10" name="pole tekstowe 8"/>
          <p:cNvSpPr txBox="1"/>
          <p:nvPr/>
        </p:nvSpPr>
        <p:spPr>
          <a:xfrm>
            <a:off x="6012160" y="5839935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solidFill>
                  <a:srgbClr val="C00000"/>
                </a:solidFill>
              </a:rPr>
              <a:t>30 osób</a:t>
            </a:r>
            <a:endParaRPr lang="pl-PL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465</TotalTime>
  <Words>224</Words>
  <Application>Microsoft Office PowerPoint</Application>
  <PresentationFormat>Pokaz na ekranie (4:3)</PresentationFormat>
  <Paragraphs>86</Paragraphs>
  <Slides>11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2" baseType="lpstr"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user</dc:creator>
  <cp:lastModifiedBy>Nadia</cp:lastModifiedBy>
  <cp:revision>55</cp:revision>
  <dcterms:created xsi:type="dcterms:W3CDTF">2017-01-06T10:47:37Z</dcterms:created>
  <dcterms:modified xsi:type="dcterms:W3CDTF">2017-01-13T10:11:08Z</dcterms:modified>
</cp:coreProperties>
</file>